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ดองเต่า Bold" charset="1" panose="00000000000000000000"/>
      <p:regular r:id="rId25"/>
    </p:embeddedFont>
    <p:embeddedFont>
      <p:font typeface="Anantason SemiCondensed" charset="1" panose="00000000000000000000"/>
      <p:regular r:id="rId26"/>
    </p:embeddedFont>
    <p:embeddedFont>
      <p:font typeface="ดองเต่า" charset="1" panose="00000000000000000000"/>
      <p:regular r:id="rId27"/>
    </p:embeddedFont>
    <p:embeddedFont>
      <p:font typeface="Anantason SemiCondensed Bold" charset="1" panose="00000000000000000000"/>
      <p:regular r:id="rId28"/>
    </p:embeddedFont>
    <p:embeddedFont>
      <p:font typeface="Anton" charset="1" panose="000005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Relationship Id="rId6" Target="../media/image10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2.png" Type="http://schemas.openxmlformats.org/officeDocument/2006/relationships/image"/><Relationship Id="rId4" Target="../media/image4.png" Type="http://schemas.openxmlformats.org/officeDocument/2006/relationships/image"/><Relationship Id="rId5" Target="../media/image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4.png" Type="http://schemas.openxmlformats.org/officeDocument/2006/relationships/image"/><Relationship Id="rId4" Target="../media/image1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png" Type="http://schemas.openxmlformats.org/officeDocument/2006/relationships/image"/><Relationship Id="rId9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64264" y="1852205"/>
            <a:ext cx="10159473" cy="3461335"/>
          </a:xfrm>
          <a:custGeom>
            <a:avLst/>
            <a:gdLst/>
            <a:ahLst/>
            <a:cxnLst/>
            <a:rect r="r" b="b" t="t" l="l"/>
            <a:pathLst>
              <a:path h="3461335" w="10159473">
                <a:moveTo>
                  <a:pt x="0" y="0"/>
                </a:moveTo>
                <a:lnTo>
                  <a:pt x="10159472" y="0"/>
                </a:lnTo>
                <a:lnTo>
                  <a:pt x="10159472" y="3461335"/>
                </a:lnTo>
                <a:lnTo>
                  <a:pt x="0" y="34613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1434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78627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8118" t="-47219" r="-58118" b="-45343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9013825"/>
            <a:ext cx="3086100" cy="847725"/>
            <a:chOff x="0" y="0"/>
            <a:chExt cx="812800" cy="223269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223269"/>
            </a:xfrm>
            <a:custGeom>
              <a:avLst/>
              <a:gdLst/>
              <a:ahLst/>
              <a:cxnLst/>
              <a:rect r="r" b="b" t="t" l="l"/>
              <a:pathLst>
                <a:path h="22326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223269"/>
                  </a:lnTo>
                  <a:lnTo>
                    <a:pt x="0" y="22326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261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869201" y="6512113"/>
            <a:ext cx="8549598" cy="6853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08"/>
              </a:lnSpc>
            </a:pPr>
            <a:r>
              <a:rPr lang="en-US" b="true" sz="4335">
                <a:solidFill>
                  <a:srgbClr val="FFFFFF"/>
                </a:solidFill>
                <a:latin typeface="ดองเต่า Bold"/>
                <a:ea typeface="ดองเต่า Bold"/>
                <a:cs typeface="ดองเต่า Bold"/>
                <a:sym typeface="ดองเต่า Bold"/>
              </a:rPr>
              <a:t>O AMOR VERDADEIRO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56637" y="7196345"/>
            <a:ext cx="5774726" cy="461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5"/>
              </a:lnSpc>
            </a:pPr>
            <a:r>
              <a:rPr lang="en-US" sz="2928">
                <a:solidFill>
                  <a:srgbClr val="FFFFFF">
                    <a:alpha val="74902"/>
                  </a:srgbClr>
                </a:solidFill>
                <a:latin typeface="ดองเต่า"/>
                <a:ea typeface="ดองเต่า"/>
                <a:cs typeface="ดองเต่า"/>
                <a:sym typeface="ดองเต่า"/>
              </a:rPr>
              <a:t>Como lidar com situações adversas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25188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UMA HISTÓRIA </a:t>
            </a:r>
          </a:p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TRÁGICA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75615" y="-659793"/>
            <a:ext cx="9392685" cy="11365319"/>
          </a:xfrm>
          <a:custGeom>
            <a:avLst/>
            <a:gdLst/>
            <a:ahLst/>
            <a:cxnLst/>
            <a:rect r="r" b="b" t="t" l="l"/>
            <a:pathLst>
              <a:path h="11365319" w="9392685">
                <a:moveTo>
                  <a:pt x="0" y="0"/>
                </a:moveTo>
                <a:lnTo>
                  <a:pt x="9392685" y="0"/>
                </a:lnTo>
                <a:lnTo>
                  <a:pt x="9392685" y="11365319"/>
                </a:lnTo>
                <a:lnTo>
                  <a:pt x="0" y="11365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297" t="0" r="-7704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822382" y="0"/>
            <a:ext cx="6650781" cy="10705526"/>
          </a:xfrm>
          <a:custGeom>
            <a:avLst/>
            <a:gdLst/>
            <a:ahLst/>
            <a:cxnLst/>
            <a:rect r="r" b="b" t="t" l="l"/>
            <a:pathLst>
              <a:path h="10705526" w="6650781">
                <a:moveTo>
                  <a:pt x="0" y="0"/>
                </a:moveTo>
                <a:lnTo>
                  <a:pt x="6650781" y="0"/>
                </a:lnTo>
                <a:lnTo>
                  <a:pt x="6650781" y="10705526"/>
                </a:lnTo>
                <a:lnTo>
                  <a:pt x="0" y="107055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8274" t="0" r="-32692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818883"/>
            <a:ext cx="10060971" cy="1287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O pastor Carlos tem agora alguma responsabilidade em relação a esposa dele?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25188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UMA HISTÓRIA </a:t>
            </a:r>
          </a:p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TRÁGICA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75615" y="-659793"/>
            <a:ext cx="9392685" cy="11365319"/>
          </a:xfrm>
          <a:custGeom>
            <a:avLst/>
            <a:gdLst/>
            <a:ahLst/>
            <a:cxnLst/>
            <a:rect r="r" b="b" t="t" l="l"/>
            <a:pathLst>
              <a:path h="11365319" w="9392685">
                <a:moveTo>
                  <a:pt x="0" y="0"/>
                </a:moveTo>
                <a:lnTo>
                  <a:pt x="9392685" y="0"/>
                </a:lnTo>
                <a:lnTo>
                  <a:pt x="9392685" y="11365319"/>
                </a:lnTo>
                <a:lnTo>
                  <a:pt x="0" y="11365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297" t="0" r="-7704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822382" y="0"/>
            <a:ext cx="6650781" cy="10705526"/>
          </a:xfrm>
          <a:custGeom>
            <a:avLst/>
            <a:gdLst/>
            <a:ahLst/>
            <a:cxnLst/>
            <a:rect r="r" b="b" t="t" l="l"/>
            <a:pathLst>
              <a:path h="10705526" w="6650781">
                <a:moveTo>
                  <a:pt x="0" y="0"/>
                </a:moveTo>
                <a:lnTo>
                  <a:pt x="6650781" y="0"/>
                </a:lnTo>
                <a:lnTo>
                  <a:pt x="6650781" y="10705526"/>
                </a:lnTo>
                <a:lnTo>
                  <a:pt x="0" y="107055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8274" t="0" r="-32692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818883"/>
            <a:ext cx="10060971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Se você fosse o pastor Carlos tentaria reconquistar sua esposa, se divorciaria dela e seguiria com sua vida ou escolheria um alternativa? Por quê?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975615" y="0"/>
            <a:ext cx="7610601" cy="10621728"/>
          </a:xfrm>
          <a:custGeom>
            <a:avLst/>
            <a:gdLst/>
            <a:ahLst/>
            <a:cxnLst/>
            <a:rect r="r" b="b" t="t" l="l"/>
            <a:pathLst>
              <a:path h="10621728" w="7610601">
                <a:moveTo>
                  <a:pt x="0" y="0"/>
                </a:moveTo>
                <a:lnTo>
                  <a:pt x="7610601" y="0"/>
                </a:lnTo>
                <a:lnTo>
                  <a:pt x="7610601" y="10621728"/>
                </a:lnTo>
                <a:lnTo>
                  <a:pt x="0" y="1062172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8018" t="0" r="-11546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909925" y="0"/>
            <a:ext cx="20107850" cy="11939585"/>
          </a:xfrm>
          <a:custGeom>
            <a:avLst/>
            <a:gdLst/>
            <a:ahLst/>
            <a:cxnLst/>
            <a:rect r="r" b="b" t="t" l="l"/>
            <a:pathLst>
              <a:path h="11939585" w="20107850">
                <a:moveTo>
                  <a:pt x="0" y="0"/>
                </a:moveTo>
                <a:lnTo>
                  <a:pt x="20107850" y="0"/>
                </a:lnTo>
                <a:lnTo>
                  <a:pt x="20107850" y="11939585"/>
                </a:lnTo>
                <a:lnTo>
                  <a:pt x="0" y="119395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4452" r="0" b="-3396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278627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8118" t="-47219" r="-58118" b="-4534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1434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176548" y="5289708"/>
            <a:ext cx="1193490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PROFETA OSEIAS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65276" y="6440328"/>
            <a:ext cx="13157448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O que era um profeta de uma nacão? O que ele representava?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76548" y="3825240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AMOR VERDADEIRO</a:t>
            </a:r>
          </a:p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VS PAIXÃO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5090" y="3094558"/>
            <a:ext cx="10156988" cy="1661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33"/>
              </a:lnSpc>
            </a:pPr>
            <a:r>
              <a:rPr lang="en-US" sz="6127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SÓ SOU AMADO SE TENHO ALGO A OFERECER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5090" y="6794500"/>
            <a:ext cx="10844498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Essas pessoas podem buscar relacionamentos disfuncionais, pois aprenderam que amor está ligado à dependência, controle ou validação externa, não ao respeito, autenticidade e cuidado mútuo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5090" y="1264665"/>
            <a:ext cx="6044580" cy="388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50"/>
              </a:lnSpc>
              <a:spcBef>
                <a:spcPct val="0"/>
              </a:spcBef>
            </a:pPr>
            <a:r>
              <a:rPr lang="en-US" sz="2321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o amor pode ser enxergado como moeda de troca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5090" y="5067300"/>
            <a:ext cx="10844498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 • “Só s</a:t>
            </a: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ou amado se aceito que o carinho vem sempre acompanhado de culpa ou cobrança.”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76548" y="3916680"/>
            <a:ext cx="1193490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DEUS NOS AMOU PRIMEIRO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76548" y="3198419"/>
            <a:ext cx="1193490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ANALOGIA DO CASAMENTO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50783" y="4985385"/>
            <a:ext cx="9727972" cy="2601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Namoro em tempo correto</a:t>
            </a:r>
          </a:p>
          <a:p>
            <a:pPr algn="l"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Pedido, noivado, festa</a:t>
            </a:r>
          </a:p>
          <a:p>
            <a:pPr algn="l"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Amor e compromisso</a:t>
            </a:r>
          </a:p>
          <a:p>
            <a:pPr algn="l" marL="798829" indent="-399415" lvl="1">
              <a:lnSpc>
                <a:spcPts val="5179"/>
              </a:lnSpc>
              <a:buFont typeface="Arial"/>
              <a:buChar char="•"/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Certidão de casamento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304656" y="7176741"/>
            <a:ext cx="4361364" cy="4102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54"/>
              </a:lnSpc>
              <a:spcBef>
                <a:spcPct val="0"/>
              </a:spcBef>
            </a:pPr>
            <a:r>
              <a:rPr lang="en-US" sz="2467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vai progredindo de forma natural...</a:t>
            </a:r>
          </a:p>
        </p:txBody>
      </p:sp>
      <p:sp>
        <p:nvSpPr>
          <p:cNvPr name="TextBox 9" id="9"/>
          <p:cNvSpPr txBox="true"/>
          <p:nvPr/>
        </p:nvSpPr>
        <p:spPr>
          <a:xfrm rot="-4067706">
            <a:off x="236693" y="5663771"/>
            <a:ext cx="2426122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AS ETAPAS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76548" y="2787067"/>
            <a:ext cx="11934903" cy="37795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DEUS CRIOU AS </a:t>
            </a:r>
            <a:r>
              <a:rPr lang="en-US" b="true" sz="7200" u="sng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ETAPAS</a:t>
            </a: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, ELAS EXISTEM POR UM MOTIVO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176548" y="3178831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DEUS PROCURA FILHOS QUE ACEITEM SER AMADOS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721751" y="6027120"/>
            <a:ext cx="10844498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Talvez você nunca experimentou um amor de verdade, o amor só pelo amor e por algo ou alguem que você é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882390"/>
            <a:ext cx="16230600" cy="13131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</a:pPr>
            <a:r>
              <a:rPr lang="en-US" sz="3800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"Deus nao te chama porque você é capaz, </a:t>
            </a:r>
          </a:p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Ele te capacita porque te chamou</a:t>
            </a:r>
            <a:r>
              <a:rPr lang="en-US" sz="3800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"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176548" y="3825240"/>
            <a:ext cx="11934903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Quem é você?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176548" y="3825240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UNIDADE 1</a:t>
            </a:r>
          </a:p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PROFETAS MENORES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2058538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049013"/>
            <a:ext cx="11934903" cy="28172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131"/>
              </a:lnSpc>
            </a:pPr>
            <a:r>
              <a:rPr lang="en-US" sz="9199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UMA HISTÓRIA </a:t>
            </a:r>
          </a:p>
          <a:p>
            <a:pPr algn="l">
              <a:lnSpc>
                <a:spcPts val="11131"/>
              </a:lnSpc>
            </a:pPr>
            <a:r>
              <a:rPr lang="en-US" sz="9199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TRÁGICA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307249"/>
            <a:ext cx="4706365" cy="762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96"/>
              </a:lnSpc>
              <a:spcBef>
                <a:spcPct val="0"/>
              </a:spcBef>
            </a:pPr>
            <a:r>
              <a:rPr lang="en-US" sz="4497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PR. Carlos (CADU)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25188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UMA HISTÓRIA </a:t>
            </a:r>
          </a:p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TRÁGICA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75615" y="-659793"/>
            <a:ext cx="9392685" cy="11365319"/>
          </a:xfrm>
          <a:custGeom>
            <a:avLst/>
            <a:gdLst/>
            <a:ahLst/>
            <a:cxnLst/>
            <a:rect r="r" b="b" t="t" l="l"/>
            <a:pathLst>
              <a:path h="11365319" w="9392685">
                <a:moveTo>
                  <a:pt x="0" y="0"/>
                </a:moveTo>
                <a:lnTo>
                  <a:pt x="9392685" y="0"/>
                </a:lnTo>
                <a:lnTo>
                  <a:pt x="9392685" y="11365319"/>
                </a:lnTo>
                <a:lnTo>
                  <a:pt x="0" y="11365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297" t="0" r="-7704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818883"/>
            <a:ext cx="9727972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Coloqu</a:t>
            </a: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e-se no lugar do pastor Carlos. Como você estaria se sentindo agora se sua esposa o tivesse deixado para se tornar uma mulher imoral?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25188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UMA HISTÓRIA </a:t>
            </a:r>
          </a:p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TRÁGICA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75615" y="-659793"/>
            <a:ext cx="9392685" cy="11365319"/>
          </a:xfrm>
          <a:custGeom>
            <a:avLst/>
            <a:gdLst/>
            <a:ahLst/>
            <a:cxnLst/>
            <a:rect r="r" b="b" t="t" l="l"/>
            <a:pathLst>
              <a:path h="11365319" w="9392685">
                <a:moveTo>
                  <a:pt x="0" y="0"/>
                </a:moveTo>
                <a:lnTo>
                  <a:pt x="9392685" y="0"/>
                </a:lnTo>
                <a:lnTo>
                  <a:pt x="9392685" y="11365319"/>
                </a:lnTo>
                <a:lnTo>
                  <a:pt x="0" y="11365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297" t="0" r="-7704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975615" y="-334728"/>
            <a:ext cx="9572890" cy="10956456"/>
          </a:xfrm>
          <a:custGeom>
            <a:avLst/>
            <a:gdLst/>
            <a:ahLst/>
            <a:cxnLst/>
            <a:rect r="r" b="b" t="t" l="l"/>
            <a:pathLst>
              <a:path h="10956456" w="9572890">
                <a:moveTo>
                  <a:pt x="0" y="0"/>
                </a:moveTo>
                <a:lnTo>
                  <a:pt x="9572890" y="0"/>
                </a:lnTo>
                <a:lnTo>
                  <a:pt x="9572890" y="10956456"/>
                </a:lnTo>
                <a:lnTo>
                  <a:pt x="0" y="109564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9" r="-14634" b="-79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818883"/>
            <a:ext cx="9727972" cy="1287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Se você fosse um membro da igreja do pastor Carlos, o que você pensaria?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25188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UMA HISTÓRIA </a:t>
            </a:r>
          </a:p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TRÁGICA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75615" y="-659793"/>
            <a:ext cx="9392685" cy="11365319"/>
          </a:xfrm>
          <a:custGeom>
            <a:avLst/>
            <a:gdLst/>
            <a:ahLst/>
            <a:cxnLst/>
            <a:rect r="r" b="b" t="t" l="l"/>
            <a:pathLst>
              <a:path h="11365319" w="9392685">
                <a:moveTo>
                  <a:pt x="0" y="0"/>
                </a:moveTo>
                <a:lnTo>
                  <a:pt x="9392685" y="0"/>
                </a:lnTo>
                <a:lnTo>
                  <a:pt x="9392685" y="11365319"/>
                </a:lnTo>
                <a:lnTo>
                  <a:pt x="0" y="11365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297" t="0" r="-7704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975615" y="-334728"/>
            <a:ext cx="9572890" cy="10956456"/>
          </a:xfrm>
          <a:custGeom>
            <a:avLst/>
            <a:gdLst/>
            <a:ahLst/>
            <a:cxnLst/>
            <a:rect r="r" b="b" t="t" l="l"/>
            <a:pathLst>
              <a:path h="10956456" w="9572890">
                <a:moveTo>
                  <a:pt x="0" y="0"/>
                </a:moveTo>
                <a:lnTo>
                  <a:pt x="9572890" y="0"/>
                </a:lnTo>
                <a:lnTo>
                  <a:pt x="9572890" y="10956456"/>
                </a:lnTo>
                <a:lnTo>
                  <a:pt x="0" y="109564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9" r="-14634" b="-79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818883"/>
            <a:ext cx="9727972" cy="1287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Se o pastor Carlos o procurasse em busca de um conselho, o que você lhe diria para fazer?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975615" y="-282260"/>
            <a:ext cx="6436525" cy="10987785"/>
          </a:xfrm>
          <a:custGeom>
            <a:avLst/>
            <a:gdLst/>
            <a:ahLst/>
            <a:cxnLst/>
            <a:rect r="r" b="b" t="t" l="l"/>
            <a:pathLst>
              <a:path h="10987785" w="6436525">
                <a:moveTo>
                  <a:pt x="0" y="0"/>
                </a:moveTo>
                <a:lnTo>
                  <a:pt x="6436525" y="0"/>
                </a:lnTo>
                <a:lnTo>
                  <a:pt x="6436525" y="10987786"/>
                </a:lnTo>
                <a:lnTo>
                  <a:pt x="0" y="109877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5354" t="0" r="-35354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25188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UMA HISTÓRIA </a:t>
            </a:r>
          </a:p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TRÁGICA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75615" y="-659793"/>
            <a:ext cx="9392685" cy="11365319"/>
          </a:xfrm>
          <a:custGeom>
            <a:avLst/>
            <a:gdLst/>
            <a:ahLst/>
            <a:cxnLst/>
            <a:rect r="r" b="b" t="t" l="l"/>
            <a:pathLst>
              <a:path h="11365319" w="9392685">
                <a:moveTo>
                  <a:pt x="0" y="0"/>
                </a:moveTo>
                <a:lnTo>
                  <a:pt x="9392685" y="0"/>
                </a:lnTo>
                <a:lnTo>
                  <a:pt x="9392685" y="11365319"/>
                </a:lnTo>
                <a:lnTo>
                  <a:pt x="0" y="11365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297" t="0" r="-7704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975615" y="-334728"/>
            <a:ext cx="9572890" cy="10956456"/>
          </a:xfrm>
          <a:custGeom>
            <a:avLst/>
            <a:gdLst/>
            <a:ahLst/>
            <a:cxnLst/>
            <a:rect r="r" b="b" t="t" l="l"/>
            <a:pathLst>
              <a:path h="10956456" w="9572890">
                <a:moveTo>
                  <a:pt x="0" y="0"/>
                </a:moveTo>
                <a:lnTo>
                  <a:pt x="9572890" y="0"/>
                </a:lnTo>
                <a:lnTo>
                  <a:pt x="9572890" y="10956456"/>
                </a:lnTo>
                <a:lnTo>
                  <a:pt x="0" y="109564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9" r="-14634" b="-79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75615" y="-282260"/>
            <a:ext cx="6436525" cy="10987785"/>
          </a:xfrm>
          <a:custGeom>
            <a:avLst/>
            <a:gdLst/>
            <a:ahLst/>
            <a:cxnLst/>
            <a:rect r="r" b="b" t="t" l="l"/>
            <a:pathLst>
              <a:path h="10987785" w="6436525">
                <a:moveTo>
                  <a:pt x="0" y="0"/>
                </a:moveTo>
                <a:lnTo>
                  <a:pt x="6436525" y="0"/>
                </a:lnTo>
                <a:lnTo>
                  <a:pt x="6436525" y="10987786"/>
                </a:lnTo>
                <a:lnTo>
                  <a:pt x="0" y="109877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5354" t="0" r="-35354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975615" y="0"/>
            <a:ext cx="7610601" cy="10621728"/>
          </a:xfrm>
          <a:custGeom>
            <a:avLst/>
            <a:gdLst/>
            <a:ahLst/>
            <a:cxnLst/>
            <a:rect r="r" b="b" t="t" l="l"/>
            <a:pathLst>
              <a:path h="10621728" w="7610601">
                <a:moveTo>
                  <a:pt x="0" y="0"/>
                </a:moveTo>
                <a:lnTo>
                  <a:pt x="7610601" y="0"/>
                </a:lnTo>
                <a:lnTo>
                  <a:pt x="7610601" y="10621728"/>
                </a:lnTo>
                <a:lnTo>
                  <a:pt x="0" y="106217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8018" t="0" r="-11546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818883"/>
            <a:ext cx="9727972" cy="1287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O fato de isso ter acontecido com um pastor torna essa história mais trágica? Por quê?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035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9013825"/>
            <a:ext cx="3620547" cy="696843"/>
          </a:xfrm>
          <a:custGeom>
            <a:avLst/>
            <a:gdLst/>
            <a:ahLst/>
            <a:cxnLst/>
            <a:rect r="r" b="b" t="t" l="l"/>
            <a:pathLst>
              <a:path h="696843" w="3620547">
                <a:moveTo>
                  <a:pt x="0" y="0"/>
                </a:moveTo>
                <a:lnTo>
                  <a:pt x="3620547" y="0"/>
                </a:lnTo>
                <a:lnTo>
                  <a:pt x="3620547" y="696842"/>
                </a:lnTo>
                <a:lnTo>
                  <a:pt x="0" y="6968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27862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4806425" y="8561867"/>
            <a:ext cx="2206741" cy="1392865"/>
          </a:xfrm>
          <a:custGeom>
            <a:avLst/>
            <a:gdLst/>
            <a:ahLst/>
            <a:cxnLst/>
            <a:rect r="r" b="b" t="t" l="l"/>
            <a:pathLst>
              <a:path h="1392865" w="2206741">
                <a:moveTo>
                  <a:pt x="0" y="0"/>
                </a:moveTo>
                <a:lnTo>
                  <a:pt x="2206741" y="0"/>
                </a:lnTo>
                <a:lnTo>
                  <a:pt x="2206741" y="1392866"/>
                </a:lnTo>
                <a:lnTo>
                  <a:pt x="0" y="1392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8118" t="-47219" r="-58118" b="-4534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879848" y="1028700"/>
            <a:ext cx="3379452" cy="1151380"/>
          </a:xfrm>
          <a:custGeom>
            <a:avLst/>
            <a:gdLst/>
            <a:ahLst/>
            <a:cxnLst/>
            <a:rect r="r" b="b" t="t" l="l"/>
            <a:pathLst>
              <a:path h="1151380" w="3379452">
                <a:moveTo>
                  <a:pt x="0" y="0"/>
                </a:moveTo>
                <a:lnTo>
                  <a:pt x="3379452" y="0"/>
                </a:lnTo>
                <a:lnTo>
                  <a:pt x="3379452" y="1151380"/>
                </a:lnTo>
                <a:lnTo>
                  <a:pt x="0" y="11513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434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925188"/>
            <a:ext cx="11934903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80"/>
              </a:lnSpc>
            </a:pPr>
            <a:r>
              <a:rPr lang="en-US" sz="7200" b="true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UMA HISTÓRIA </a:t>
            </a:r>
          </a:p>
          <a:p>
            <a:pPr algn="l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Anantason SemiCondensed Bold"/>
                <a:ea typeface="Anantason SemiCondensed Bold"/>
                <a:cs typeface="Anantason SemiCondensed Bold"/>
                <a:sym typeface="Anantason SemiCondensed Bold"/>
              </a:rPr>
              <a:t>TRÁGICA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75615" y="-659793"/>
            <a:ext cx="9392685" cy="11365319"/>
          </a:xfrm>
          <a:custGeom>
            <a:avLst/>
            <a:gdLst/>
            <a:ahLst/>
            <a:cxnLst/>
            <a:rect r="r" b="b" t="t" l="l"/>
            <a:pathLst>
              <a:path h="11365319" w="9392685">
                <a:moveTo>
                  <a:pt x="0" y="0"/>
                </a:moveTo>
                <a:lnTo>
                  <a:pt x="9392685" y="0"/>
                </a:lnTo>
                <a:lnTo>
                  <a:pt x="9392685" y="11365319"/>
                </a:lnTo>
                <a:lnTo>
                  <a:pt x="0" y="11365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297" t="0" r="-7704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975615" y="-334728"/>
            <a:ext cx="9572890" cy="10956456"/>
          </a:xfrm>
          <a:custGeom>
            <a:avLst/>
            <a:gdLst/>
            <a:ahLst/>
            <a:cxnLst/>
            <a:rect r="r" b="b" t="t" l="l"/>
            <a:pathLst>
              <a:path h="10956456" w="9572890">
                <a:moveTo>
                  <a:pt x="0" y="0"/>
                </a:moveTo>
                <a:lnTo>
                  <a:pt x="9572890" y="0"/>
                </a:lnTo>
                <a:lnTo>
                  <a:pt x="9572890" y="10956456"/>
                </a:lnTo>
                <a:lnTo>
                  <a:pt x="0" y="1095645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9" r="-14634" b="-79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1975615" y="-282260"/>
            <a:ext cx="6436525" cy="10987785"/>
          </a:xfrm>
          <a:custGeom>
            <a:avLst/>
            <a:gdLst/>
            <a:ahLst/>
            <a:cxnLst/>
            <a:rect r="r" b="b" t="t" l="l"/>
            <a:pathLst>
              <a:path h="10987785" w="6436525">
                <a:moveTo>
                  <a:pt x="0" y="0"/>
                </a:moveTo>
                <a:lnTo>
                  <a:pt x="6436525" y="0"/>
                </a:lnTo>
                <a:lnTo>
                  <a:pt x="6436525" y="10987786"/>
                </a:lnTo>
                <a:lnTo>
                  <a:pt x="0" y="1098778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35354" t="0" r="-35354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975615" y="0"/>
            <a:ext cx="7610601" cy="10621728"/>
          </a:xfrm>
          <a:custGeom>
            <a:avLst/>
            <a:gdLst/>
            <a:ahLst/>
            <a:cxnLst/>
            <a:rect r="r" b="b" t="t" l="l"/>
            <a:pathLst>
              <a:path h="10621728" w="7610601">
                <a:moveTo>
                  <a:pt x="0" y="0"/>
                </a:moveTo>
                <a:lnTo>
                  <a:pt x="7610601" y="0"/>
                </a:lnTo>
                <a:lnTo>
                  <a:pt x="7610601" y="10621728"/>
                </a:lnTo>
                <a:lnTo>
                  <a:pt x="0" y="106217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28018" t="0" r="-11546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975615" y="-327220"/>
            <a:ext cx="6666909" cy="11077706"/>
          </a:xfrm>
          <a:custGeom>
            <a:avLst/>
            <a:gdLst/>
            <a:ahLst/>
            <a:cxnLst/>
            <a:rect r="r" b="b" t="t" l="l"/>
            <a:pathLst>
              <a:path h="11077706" w="6666909">
                <a:moveTo>
                  <a:pt x="0" y="0"/>
                </a:moveTo>
                <a:lnTo>
                  <a:pt x="6666908" y="0"/>
                </a:lnTo>
                <a:lnTo>
                  <a:pt x="6666908" y="11077706"/>
                </a:lnTo>
                <a:lnTo>
                  <a:pt x="0" y="1107770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58961" t="0" r="-7198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346268" y="9022778"/>
            <a:ext cx="3595464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Naotho &amp; Suelen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818883"/>
            <a:ext cx="10060971" cy="1287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FFFFFF"/>
                </a:solidFill>
                <a:latin typeface="Anantason SemiCondensed"/>
                <a:ea typeface="Anantason SemiCondensed"/>
                <a:cs typeface="Anantason SemiCondensed"/>
                <a:sym typeface="Anantason SemiCondensed"/>
              </a:rPr>
              <a:t>Por causa disso, o pastor Carlos está para sempre desqualificado para o ministério? Por quê?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DAG1iwUkPEA</dc:identifier>
  <dcterms:modified xsi:type="dcterms:W3CDTF">2011-08-01T06:04:30Z</dcterms:modified>
  <cp:revision>1</cp:revision>
  <dc:title>12/10/25 - EDP INTERLIGADOS</dc:title>
</cp:coreProperties>
</file>

<file path=docProps/thumbnail.jpeg>
</file>